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4660"/>
  </p:normalViewPr>
  <p:slideViewPr>
    <p:cSldViewPr>
      <p:cViewPr varScale="1">
        <p:scale>
          <a:sx n="82" d="100"/>
          <a:sy n="82" d="100"/>
        </p:scale>
        <p:origin x="-1570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74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5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99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03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22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6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57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7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99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2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80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8A0D8-1263-46F9-81BE-3E9ADE6A7D5C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A8730-827E-4372-BCF3-391FCD6129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9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194" y="1"/>
            <a:ext cx="8915806" cy="836711"/>
          </a:xfrm>
        </p:spPr>
        <p:txBody>
          <a:bodyPr/>
          <a:lstStyle/>
          <a:p>
            <a:pPr algn="l"/>
            <a:r>
              <a:rPr lang="en-US" altLang="ko-KR" b="1" dirty="0" smtClean="0"/>
              <a:t>Home View</a:t>
            </a:r>
            <a:endParaRPr lang="ko-KR" altLang="en-US" b="1" dirty="0"/>
          </a:p>
        </p:txBody>
      </p:sp>
      <p:pic>
        <p:nvPicPr>
          <p:cNvPr id="1026" name="Picture 2" descr="C:\Users\82106\Desktop\Moment-projec\Moment (2)\00.문서자료\Moment웹\홈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06" y="836712"/>
            <a:ext cx="8576953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4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194" y="1"/>
            <a:ext cx="8915806" cy="836711"/>
          </a:xfrm>
        </p:spPr>
        <p:txBody>
          <a:bodyPr/>
          <a:lstStyle/>
          <a:p>
            <a:pPr algn="l"/>
            <a:r>
              <a:rPr lang="en-US" altLang="ko-KR" b="1" dirty="0" smtClean="0"/>
              <a:t>Navigation Bar</a:t>
            </a:r>
            <a:endParaRPr lang="ko-KR" altLang="en-US" b="1" dirty="0"/>
          </a:p>
        </p:txBody>
      </p:sp>
      <p:pic>
        <p:nvPicPr>
          <p:cNvPr id="2050" name="Picture 2" descr="C:\Users\82106\Desktop\Moment-projec\Moment (2)\00.문서자료\Moment웹\우측네비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42493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194" y="1"/>
            <a:ext cx="8915806" cy="836711"/>
          </a:xfrm>
        </p:spPr>
        <p:txBody>
          <a:bodyPr/>
          <a:lstStyle/>
          <a:p>
            <a:pPr algn="l"/>
            <a:r>
              <a:rPr lang="en-US" altLang="ko-KR" b="1" dirty="0" smtClean="0"/>
              <a:t>Post View</a:t>
            </a:r>
            <a:endParaRPr lang="ko-KR" altLang="en-US" b="1" dirty="0"/>
          </a:p>
        </p:txBody>
      </p:sp>
      <p:pic>
        <p:nvPicPr>
          <p:cNvPr id="4" name="그림 3" descr="사진, 오렌지, 묶음, 다른이(가) 표시된 사진&#10;&#10;자동 생성된 설명">
            <a:extLst>
              <a:ext uri="{FF2B5EF4-FFF2-40B4-BE49-F238E27FC236}">
                <a16:creationId xmlns:a16="http://schemas.microsoft.com/office/drawing/2014/main" xmlns="" id="{6EA2208B-D369-4652-9D1E-61FCAD772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r="6817"/>
          <a:stretch/>
        </p:blipFill>
        <p:spPr>
          <a:xfrm>
            <a:off x="395536" y="908720"/>
            <a:ext cx="6984776" cy="47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194" y="1"/>
            <a:ext cx="8915806" cy="836711"/>
          </a:xfrm>
        </p:spPr>
        <p:txBody>
          <a:bodyPr/>
          <a:lstStyle/>
          <a:p>
            <a:pPr algn="l"/>
            <a:r>
              <a:rPr lang="en-US" altLang="ko-KR" b="1" dirty="0" smtClean="0"/>
              <a:t>Panorama View</a:t>
            </a:r>
            <a:endParaRPr lang="ko-KR" altLang="en-US" b="1" dirty="0"/>
          </a:p>
        </p:txBody>
      </p:sp>
      <p:pic>
        <p:nvPicPr>
          <p:cNvPr id="4" name="그림 3" descr="사진, 전자기기, 표시중, 디스플레이이(가) 표시된 사진&#10;&#10;자동 생성된 설명">
            <a:extLst>
              <a:ext uri="{FF2B5EF4-FFF2-40B4-BE49-F238E27FC236}">
                <a16:creationId xmlns:a16="http://schemas.microsoft.com/office/drawing/2014/main" xmlns="" id="{6D958D48-01AB-473D-9173-BD463A55F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6" r="5164"/>
          <a:stretch/>
        </p:blipFill>
        <p:spPr>
          <a:xfrm>
            <a:off x="323528" y="836712"/>
            <a:ext cx="7560840" cy="51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194" y="1"/>
            <a:ext cx="8915806" cy="836711"/>
          </a:xfrm>
        </p:spPr>
        <p:txBody>
          <a:bodyPr/>
          <a:lstStyle/>
          <a:p>
            <a:pPr algn="l"/>
            <a:r>
              <a:rPr lang="en-US" altLang="ko-KR" b="1" dirty="0" smtClean="0"/>
              <a:t>Q&amp;A View - </a:t>
            </a:r>
            <a:r>
              <a:rPr lang="ko-KR" altLang="en-US" b="1" dirty="0" err="1" smtClean="0"/>
              <a:t>비로그인</a:t>
            </a:r>
            <a:endParaRPr lang="ko-KR" altLang="en-US" b="1" dirty="0"/>
          </a:p>
        </p:txBody>
      </p:sp>
      <p:pic>
        <p:nvPicPr>
          <p:cNvPr id="4" name="Picture 2" descr="C:\Users\SEC\Pictures\Screenshots\스크린샷(89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r="8810"/>
          <a:stretch/>
        </p:blipFill>
        <p:spPr bwMode="auto">
          <a:xfrm>
            <a:off x="395534" y="908720"/>
            <a:ext cx="8198469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194" y="1"/>
            <a:ext cx="8915806" cy="836711"/>
          </a:xfrm>
        </p:spPr>
        <p:txBody>
          <a:bodyPr/>
          <a:lstStyle/>
          <a:p>
            <a:pPr algn="l"/>
            <a:r>
              <a:rPr lang="en-US" altLang="ko-KR" b="1" dirty="0" smtClean="0"/>
              <a:t>Q&amp;A View –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5" name="Picture 3" descr="C:\Users\SEC\Pictures\Screenshots\스크린샷(9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r="8639"/>
          <a:stretch/>
        </p:blipFill>
        <p:spPr bwMode="auto">
          <a:xfrm>
            <a:off x="323528" y="836712"/>
            <a:ext cx="8208912" cy="547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194" y="1"/>
            <a:ext cx="8915806" cy="836711"/>
          </a:xfrm>
        </p:spPr>
        <p:txBody>
          <a:bodyPr/>
          <a:lstStyle/>
          <a:p>
            <a:pPr algn="l"/>
            <a:r>
              <a:rPr lang="en-US" altLang="ko-KR" b="1" dirty="0" smtClean="0"/>
              <a:t>Map View</a:t>
            </a:r>
            <a:endParaRPr lang="ko-KR" altLang="en-US" b="1" dirty="0"/>
          </a:p>
        </p:txBody>
      </p:sp>
      <p:pic>
        <p:nvPicPr>
          <p:cNvPr id="4" name="Picture 3" descr="C:\Users\SEC\Pictures\Moment웹\지도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t="5431" r="9584"/>
          <a:stretch/>
        </p:blipFill>
        <p:spPr bwMode="auto">
          <a:xfrm>
            <a:off x="467544" y="1033873"/>
            <a:ext cx="7992888" cy="520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194" y="1"/>
            <a:ext cx="8915806" cy="836711"/>
          </a:xfrm>
        </p:spPr>
        <p:txBody>
          <a:bodyPr/>
          <a:lstStyle/>
          <a:p>
            <a:pPr algn="l"/>
            <a:r>
              <a:rPr lang="en-US" altLang="ko-KR" b="1" dirty="0" smtClean="0"/>
              <a:t>Chat View</a:t>
            </a:r>
            <a:endParaRPr lang="ko-KR" altLang="en-US" b="1" dirty="0"/>
          </a:p>
        </p:txBody>
      </p:sp>
      <p:pic>
        <p:nvPicPr>
          <p:cNvPr id="4" name="Picture 3" descr="C:\Users\SEC\Pictures\Moment웹\채팅방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96"/>
          <a:stretch/>
        </p:blipFill>
        <p:spPr bwMode="auto">
          <a:xfrm>
            <a:off x="683568" y="1124744"/>
            <a:ext cx="5149850" cy="476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SEC\Pictures\Moment웹\채팅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9" t="12705" r="34979" b="17865"/>
          <a:stretch/>
        </p:blipFill>
        <p:spPr bwMode="auto">
          <a:xfrm>
            <a:off x="5945178" y="1680475"/>
            <a:ext cx="2559050" cy="3244851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194" y="1"/>
            <a:ext cx="8915806" cy="836711"/>
          </a:xfrm>
        </p:spPr>
        <p:txBody>
          <a:bodyPr/>
          <a:lstStyle/>
          <a:p>
            <a:pPr algn="l"/>
            <a:r>
              <a:rPr lang="en-US" altLang="ko-KR" b="1" dirty="0" err="1" smtClean="0"/>
              <a:t>SignUp</a:t>
            </a:r>
            <a:r>
              <a:rPr lang="en-US" altLang="ko-KR" b="1" dirty="0" smtClean="0"/>
              <a:t> &amp; Login View</a:t>
            </a:r>
            <a:endParaRPr lang="ko-KR" altLang="en-US" b="1" dirty="0"/>
          </a:p>
        </p:txBody>
      </p:sp>
      <p:pic>
        <p:nvPicPr>
          <p:cNvPr id="4" name="Picture 4" descr="C:\Users\SEC\Pictures\Moment웹\로그인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8681"/>
          <a:stretch/>
        </p:blipFill>
        <p:spPr bwMode="auto">
          <a:xfrm>
            <a:off x="323529" y="908721"/>
            <a:ext cx="5112568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SEC\Pictures\Moment웹\회원가입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1" t="11578" r="32104" b="13325"/>
          <a:stretch/>
        </p:blipFill>
        <p:spPr bwMode="auto">
          <a:xfrm>
            <a:off x="5795232" y="908721"/>
            <a:ext cx="2590217" cy="328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SEC\Pictures\Moment웹\메일 인증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232" y="4585504"/>
            <a:ext cx="2246424" cy="124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6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27</Words>
  <Application>Microsoft Office PowerPoint</Application>
  <PresentationFormat>화면 슬라이드 쇼(4:3)</PresentationFormat>
  <Paragraphs>9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Home View</vt:lpstr>
      <vt:lpstr>Navigation Bar</vt:lpstr>
      <vt:lpstr>Post View</vt:lpstr>
      <vt:lpstr>Panorama View</vt:lpstr>
      <vt:lpstr>Q&amp;A View - 비로그인</vt:lpstr>
      <vt:lpstr>Q&amp;A View – 로그인(관리자)</vt:lpstr>
      <vt:lpstr>Map View</vt:lpstr>
      <vt:lpstr>Chat View</vt:lpstr>
      <vt:lpstr>SignUp &amp; Login View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821068660365</dc:creator>
  <cp:lastModifiedBy>821068660365</cp:lastModifiedBy>
  <cp:revision>3</cp:revision>
  <dcterms:created xsi:type="dcterms:W3CDTF">2020-08-13T06:07:09Z</dcterms:created>
  <dcterms:modified xsi:type="dcterms:W3CDTF">2020-08-13T06:21:07Z</dcterms:modified>
</cp:coreProperties>
</file>